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512" r:id="rId4"/>
    <p:sldId id="419" r:id="rId5"/>
    <p:sldId id="420" r:id="rId6"/>
    <p:sldId id="499" r:id="rId7"/>
    <p:sldId id="569" r:id="rId8"/>
    <p:sldId id="596" r:id="rId9"/>
    <p:sldId id="609" r:id="rId10"/>
    <p:sldId id="621" r:id="rId11"/>
    <p:sldId id="614" r:id="rId12"/>
    <p:sldId id="622" r:id="rId13"/>
    <p:sldId id="623" r:id="rId14"/>
    <p:sldId id="619" r:id="rId15"/>
    <p:sldId id="408" r:id="rId16"/>
    <p:sldId id="620" r:id="rId17"/>
    <p:sldId id="615" r:id="rId18"/>
    <p:sldId id="572" r:id="rId19"/>
    <p:sldId id="624" r:id="rId20"/>
    <p:sldId id="625" r:id="rId21"/>
    <p:sldId id="616" r:id="rId22"/>
    <p:sldId id="592" r:id="rId23"/>
    <p:sldId id="565" r:id="rId24"/>
    <p:sldId id="566" r:id="rId25"/>
    <p:sldId id="567" r:id="rId26"/>
    <p:sldId id="61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E4EB-4BBA-49EA-B8AE-CD2C26435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F33AF-DAA5-4575-AF08-56195AF40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58AA0-1FD1-45F2-9F61-5BEB1BDD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70213-6DFC-4B4C-B39E-524A3CB2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C0971-1784-40BB-B641-DCF7C564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17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292B-7BA0-438E-AB42-3AAC8D07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F9073-F321-4C7A-AE29-185B6D760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5CDF1-C001-4D8A-862A-DEF5FC57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0CA1E-CB28-4636-90E7-C625FC0AE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23B71-C6D1-4D69-81BF-A9CBE3F8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6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072C27-602C-438F-B052-FB7CA52C5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F3322-52A6-43CC-B471-B7769A046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717E7-F317-4C7F-92BC-95F64FDC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231F3-0769-433A-A1F8-0E499FAD4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4CE78-E2CF-4D2A-BAB8-8AB9D16C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C2E81-6048-41BB-B859-44631A93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AFBDB-AC78-4ED5-A4CE-E59A7C9F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33F19-E3E7-4679-A5FB-482A07EF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17DB1-A08A-492F-8A82-8896F756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DFD3-78DE-409C-AD4D-DB8F9692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D31E-CB04-4C17-892A-0FBB2654B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9796C-AC69-4BCA-B5F2-0CAF32E45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AE27C-1737-4B9A-926E-F8CA7FC2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5882B-87EF-4F1A-A5E5-088A3079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EAF67-27EA-4FCB-AA73-D6B82508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6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B615-EDFA-4676-BA42-373D93C6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1FF65-436D-479B-B661-3C453C2EA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52894-776D-46D4-996D-DBDAF5B52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82BC-EC45-4D0A-9A72-7FE3B367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82D69-4B36-4C35-B37D-7BEB0DEF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9B53C-0584-481A-8B7A-5EF21CA8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1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3B78B-1488-474F-BB2F-EC76FE3B6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CF2ED-A72E-41B8-8458-91155E5B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AE29B-263B-4925-BA42-464D351C1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799811-5BFE-443C-892B-427207BBD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2585BE-AB3B-4C28-B6D6-0F86D2DE7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7F48A-F1C2-4344-A496-AD4C6CD3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C463E-352E-4455-B296-08FF0FA5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4FE7-2836-4FC2-B30E-4558C8BC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89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0840-4BDE-4A2B-A597-C161BE4D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139AC-F0CB-4C66-BD8C-BF28BC8B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A2ACB-041F-4439-A931-FC48861C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38F49-1B6A-4E31-B99C-C9ECCC89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0A2C7-6707-403D-85F2-8BAAC10D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3A2DC-1287-42E3-AB67-528B8994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19812-EBB9-4684-B03B-9F029B31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5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86669-E46D-4158-A3F3-9E78E8DE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4AB-570C-4FEF-A494-5298F1936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F3530-B8F5-496F-8AED-EA8D7831E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D4935-9D19-4B7E-9251-6B21B8D6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BB4FF-5FDB-4EAD-BC31-E56C1CB1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5771C-8598-4C5C-ADE5-3BFD28C8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F917-05D1-4054-B9EE-2778F77D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06426-74FE-46F9-83A9-82B131378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DA29A-956B-4335-860B-FF7EF42CB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E9E4D-D2D1-4438-8E16-6CFDD4F6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18E7D-15E6-4906-8237-7BA68D2A9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1E0C6-B348-42B0-A0C1-840C8A53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9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D88FC-B203-485B-B1C9-44D0E8A7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58F74-6166-427C-9787-83BA79E9B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CCA41-1FF2-450C-AA2E-2C136DEB1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70E8-00B6-4377-9B69-30B397C3B45C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AD68B-468B-4BEB-BACE-54770F1C2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FEECD-7404-49BF-8F86-C5A626D64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03A0-CFBD-4D48-B37B-0A821033D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2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08</a:t>
            </a:r>
            <a:r>
              <a:rPr lang="en-GB" sz="3600"/>
              <a:t>.</a:t>
            </a:r>
            <a:r>
              <a:rPr lang="en-US" sz="3600"/>
              <a:t>1</a:t>
            </a:r>
            <a:r>
              <a:rPr lang="en-US" altLang="zh-CN" sz="3600"/>
              <a:t>9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8328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:15-28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15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所以，当你们看见但以理先知所说的，那造成毁灭、致使荒凉的可憎之物站在圣地——读者须明白，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那时，犹大居民就要逃到山中；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在房顶上的不要下来，不要进屋里拿东西；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在田野间的，他别想回家取外袍。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凡怀孕哺乳却碰上那些日子的人，有祸了！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祈祷吧，但愿不在冬天发生，也不在安息日！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因为那一段日子，将是一场自创世到现在、空前绝后的大灾难。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那段日子若不缩短，没有一个人可以存活；但为了被拣选的人，那段日子必会缩短。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那时，若有人告诉你们‘看，基督在这里！’或说‘在那里！’千万不要信他。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因为会有假基督假先知起来，大显神迹奇事，只要可能，他们连被选中的人也会诱骗。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你们听着，我事先警告你们了。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</a:t>
            </a:r>
            <a:r>
              <a:rPr lang="en-GB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同样，若有人告诉你们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看，他在荒野里！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千万别出去。或者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看，他在房间里！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也不要信他。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因为，就像闪电怎样自东方打下，直亮透西方，人子的到来也是怎样。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死尸在哪里，哪里秃鹰聚集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56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路加福音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:37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Luke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37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接着又对门徒说：日子终会到来，那时，你们要渴望看见人子的一个日子，却不得见。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人会对你们说：看哪，在那里！看哪，在这里！你们不要出去，切勿追随。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因为闪电怎样自天这边打下，直亮透天那边，人子也是这样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……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31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当那日，人在房顶上，财物在屋里，来不及下来拿了。同样，那在田间的也别想回家。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32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要记住罗得的妻子！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33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凡只求保命的，都要丧命；凡丧失生命的，必将保全。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我告诉你们，那一夜，两个人同床睡觉，会一个被带走，一个被遗弃；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35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两个女人一起推磨，会一个被接走，一个被抛弃。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37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门徒问：主啊，在哪里呢？他说：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身体在哪里，鹰也到那里聚集。</a:t>
            </a:r>
            <a:endParaRPr lang="en-GB" sz="220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8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10:26-31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:26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-31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26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所以，不必怕他们。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没</a:t>
            </a:r>
            <a:r>
              <a:rPr lang="zh-CN" sz="2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有什么能遮蔽了就永不透露，或隐藏了就不会公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开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我在黑暗中告诉你们的，要在白天讲出来；你们由耳语听到的，要在房顶上宣告。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那些杀得身体杀不了内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心的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Segoe UI Semilight" panose="020B0402040204020203" pitchFamily="34" charset="0"/>
              </a:rPr>
              <a:t>旧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Segoe UI Semilight" panose="020B0402040204020203" pitchFamily="34" charset="0"/>
              </a:rPr>
              <a:t>译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Segoe UI Semilight" panose="020B0402040204020203" pitchFamily="34" charset="0"/>
              </a:rPr>
              <a:t>灵魂</a:t>
            </a:r>
            <a:r>
              <a:rPr lang="en-GB" altLang="zh-CN" sz="2200">
                <a:latin typeface="Calibri" panose="020F0502020204030204" pitchFamily="34" charset="0"/>
                <a:ea typeface="SimSun" panose="02010600030101010101" pitchFamily="2" charset="-122"/>
                <a:cs typeface="Segoe UI Semilight" panose="020B0402040204020203" pitchFamily="34" charset="0"/>
              </a:rPr>
              <a:t> 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也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不要怕；真要怕的，是能把整个人连身体一起在地狱里毁灭的那一位。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29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两只麻雀不是卖一个铜钱吗？可是，若非你们天父允许，它们一只也不会掉在地上。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便是你们的头发，也都一一数过了。</a:t>
            </a:r>
            <a:r>
              <a:rPr lang="en-US" sz="22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31 </a:t>
            </a:r>
            <a:r>
              <a:rPr lang="zh-CN" sz="2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所以不要害怕，麻雀虽多，哪有你们宝贵！</a:t>
            </a:r>
            <a:endParaRPr lang="en-GB" sz="22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29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10:16-23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 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16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-23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看哪，我差派你们，仿佛羊入狼群，你们务必机警如蛇，清白像鸽。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那些人你们要当心，他们会把你们交给公议会，在他们的会堂鞭打你们。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而且为了我的缘故，你们会被带到总督和君王面前，向他们和外族人作证。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但当你们被交出去时，不用担心如何说话或说什么，该说的话，那一刻自会给你们。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因为说话的不是你们，而是你们的父的灵，是他在你们里面说话。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兄弟会把兄弟交给死亡，父亲会交出儿子，儿女会起来与父母为敌，不惜将他们杀害。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为了我的名字，你们会遭人人仇恨，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只有那坚持到底的，才能获拯救。</a:t>
            </a:r>
            <a:r>
              <a:rPr lang="en-US" sz="2200" baseline="3000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无论何时，他们在这城镇迫害你们，就逃到别一座城镇去。我实在告诉你们，你们还没有走完以色列的城镇，人子便要来到。</a:t>
            </a:r>
            <a:endParaRPr lang="en-GB" sz="2200" dirty="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7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彼得后书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1:19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Peter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19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加之，我们还有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先知的话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对这事加以证实，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仿佛一盏灯照进暗处。你们最好注意它，直到天将破晓，晨星在你们心间升起。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须知道，第一要紧的是：圣经先知的话都不是（先知）自己的见解。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因为预言从来非发自人的意愿，而是人受圣灵感动，而说出从神而来的话。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9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5386"/>
            <a:ext cx="10515599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耶稣基督的启示：就是神赐给他，要他给众奴仆指示那必然而快要发生的事；他便派天使传达给他奴仆约翰。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约翰为神的圣言和耶稣基督殉道的见证，为自己所见的一切，作了见证。</a:t>
            </a:r>
            <a:r>
              <a:rPr lang="en-US" sz="2200" baseline="3000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凡诵读这篇预言，聆听了又遵守书中记载的人，都是有福的！因为时候近了。</a:t>
            </a:r>
            <a:endParaRPr lang="en-US" altLang="zh-CN" sz="2200">
              <a:solidFill>
                <a:srgbClr val="C00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7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彼得前书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4:17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 Peter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 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17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17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是时候了，审判必从神的家开始。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如果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首先轮着我们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，那些拒绝顺从神福音的人又是什么下场？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如果义人都难以得救，恶棍、罪人又将如何？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所以，即使一个人受苦是神的旨意，也要把自己托付那至可信靠的造物主，一心一意，继续行善。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44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:6-8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望着她，我大为惊愕。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天使对我说：你为什么吃惊呢？让我告诉你这女人和驮她的那匹七头十角猛兽的奥秘吧。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你看到的兽，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它先前在，现今不在，但快要从无底坑上来，而后走向灭亡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。大地的居民，即创世以来，但凡名字没有载于生命册上的，一见那兽都要大吃一惊。因为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它先前在、现今不在、但将要到来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82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这里需要有智慧的心智。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七头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，就是那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女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人所坐的七山，亦指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七个王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其中五个已倾覆，一个还在，另一个尚未到来，他到来时，会逗留片时。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那先前在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现今不在的兽，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它自己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就是第八个，也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出于 </a:t>
            </a:r>
            <a:r>
              <a:rPr lang="zh-CN" altLang="en-US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或作</a:t>
            </a:r>
            <a:r>
              <a:rPr lang="zh-CN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属于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七个，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而后</a:t>
            </a:r>
            <a:r>
              <a:rPr lang="zh-CN" altLang="en-US" sz="24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走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向灭亡。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至于你看见的那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十角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，就是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十个王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，他们还未取得王权，但会跟着兽一起取得权柄，他们当政只一个时辰。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这伙人一条心，把自己的权力权柄都交予兽。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他们一起攻打羔羊，但羔羊必战胜他们，因为他是万主之主万王之王。而那些与羔羊一起的也必战胜他们，即那些蒙召而被拣选且忠心的人。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7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这里需要有智慧的心智。七头，就是那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女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人所坐的七山，亦指七个王。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其中五个已倾覆，一个还在，另一个尚未到来，他到来时，会逗留片时。</a:t>
            </a:r>
            <a:r>
              <a:rPr lang="en-US" sz="2400" baseline="3000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那先前在</a:t>
            </a:r>
            <a:r>
              <a:rPr lang="zh-CN" altLang="en-US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现今不在的兽，</a:t>
            </a:r>
            <a:r>
              <a:rPr lang="zh-CN" altLang="en-US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它自己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就是第八个，也</a:t>
            </a:r>
            <a:r>
              <a:rPr lang="zh-CN" altLang="en-US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出于 </a:t>
            </a:r>
            <a:r>
              <a:rPr lang="zh-CN" altLang="en-US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或作</a:t>
            </a:r>
            <a:r>
              <a:rPr lang="zh-CN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属于</a:t>
            </a:r>
            <a:r>
              <a:rPr lang="en-GB" alt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七个，</a:t>
            </a:r>
            <a:r>
              <a:rPr lang="zh-CN" altLang="en-US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而后</a:t>
            </a:r>
            <a:r>
              <a:rPr lang="zh-CN" altLang="en-US" sz="240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走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向灭亡。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至于你看见的那十角，就是十个王，他们还未取得王权，但会跟着兽一起取得权柄，他们当政只一个时辰。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这伙人一条心，把自己的权力权柄都交予兽。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他们一起攻打羔羊，但羔羊必战胜他们，因为他是万主之主万王之王。而那些与羔羊一起的也必战胜他们，即那些蒙召而被拣选且忠心的人。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6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05" y="612843"/>
            <a:ext cx="10494335" cy="4183092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览（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21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b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 kern="1400" spc="-5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大结局</a:t>
            </a:r>
            <a:br>
              <a:rPr lang="en-GB" altLang="zh-CN" sz="3200" kern="1400" spc="-5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br>
              <a:rPr lang="en-GB" altLang="zh-CN" sz="28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en-GB" altLang="zh-CN" sz="3200">
                <a:ea typeface="SimSun" panose="02010600030101010101" pitchFamily="2" charset="-122"/>
              </a:rPr>
              <a:t>The Grand Finale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 </a:t>
            </a: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Revelation 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book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survey (</a:t>
            </a:r>
            <a:r>
              <a:rPr lang="en-US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  chapters 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13, 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7,  21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56727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9-14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这里需要有智慧的心智。七头，就是那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女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人所坐的七山，亦指七个王。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其中五个已倾覆，一个还在，另一个尚未到来，他到来时，会逗留片时。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那先前在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、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现今不在的兽，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它自己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就是第八个，也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出于 </a:t>
            </a:r>
            <a:r>
              <a:rPr lang="zh-CN" altLang="en-US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或作</a:t>
            </a:r>
            <a:r>
              <a:rPr lang="zh-CN" sz="1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属于</a:t>
            </a:r>
            <a:r>
              <a:rPr lang="en-GB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七个，</a:t>
            </a:r>
            <a:r>
              <a:rPr lang="zh-CN" altLang="en-US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而后</a:t>
            </a:r>
            <a:r>
              <a:rPr lang="zh-CN" altLang="en-US" sz="24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走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向灭亡。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至于你看见的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那十角，就是十个王，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他们还未取得王权，但会跟着兽一起取得权柄，他们当政只一个时辰。</a:t>
            </a:r>
            <a:r>
              <a:rPr lang="en-US" sz="2400" baseline="3000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这伙人一条心，把自己的权力权柄都交予兽。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他们一起攻打羔羊，但羔羊必战胜他们，因为他是万主之主万王之王。而那些与羔羊一起的也必战胜他们，即那些蒙召而被拣选且忠心的人。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22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:15-18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15-18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他还说：你看到的那淫妇座下的众水，就是芸芸万语万民万邦。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你看见的十角，他们同兽要恨这淫妇，将她化为废墟，一丝不挂，还要吃她的肉，把她一把火烧掉。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其实，那是神将意念放入他们心中，令他们执行他的旨意，一条心把自己的管治权交予兽，直至神的话全部应验。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你看到的女人，就是那座有权支配世界诸王的大城。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90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1749"/>
            <a:ext cx="9144000" cy="3280789"/>
          </a:xfrm>
        </p:spPr>
        <p:txBody>
          <a:bodyPr>
            <a:normAutofit/>
          </a:bodyPr>
          <a:lstStyle/>
          <a:p>
            <a:pPr algn="l">
              <a:lnSpc>
                <a:spcPts val="5000"/>
              </a:lnSpc>
            </a:pPr>
            <a:r>
              <a:rPr lang="zh-CN" altLang="en-US" sz="2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遇看不明白的经文，应依循什么步骤解密</a:t>
            </a:r>
            <a:r>
              <a:rPr lang="zh-CN" sz="2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br>
              <a:rPr lang="en-GB" altLang="zh-CN" sz="31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sz="1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27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7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先从上下文找线索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2. 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用圣经“串珠”追查有没有旧约典故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3.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领悟了典故是什么意思，再套入经文进行解密</a:t>
            </a:r>
            <a:endParaRPr lang="en-GB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33137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:1-3</a:t>
            </a:r>
            <a:r>
              <a:rPr lang="zh-CN" altLang="en-US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7-8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1-3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1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巴比伦王伯沙撒第一年，但以理躺在床上时，他作了一个梦，脑海中出现了异象；他就把那梦记录下来，把事情的重点述说出来。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但以理说：在夜间的异象中，我看见天的四风，搅动大海。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有四只猛兽从海中上来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，形状各不相同。</a:t>
            </a:r>
            <a:endParaRPr lang="en-US" altLang="zh-CN" sz="2400" b="0" i="0" u="none" strike="noStrike" baseline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l" rtl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        7 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后来，我在夜间的异象中继续观看，看见有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第四只兽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，非常恐怖，十分可怕，极其强壮。它有大铁牙；它吞吃咬碎，又把剩余的用脚践踏；这兽和前面的各兽都不相同；它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有十个角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8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我正在究察这些角的时候，看见角的中间长出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另一个小角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来。在这小角前面，有三个先前的角连根被拔起来。这小角有眼，像人的眼，又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有一张说夸大话的嘴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07256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:20-22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20-22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19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那时我想知道有关第四只兽的实情，它和其他三兽不相同，十分恐怖，有铁牙铜爪；它吞吃咬碎，又把剩余的用脚践踏。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我又想知道有关它头上的十角，和那另长出来的小角，以及那三个在这小角前面倒下的角的实情。这小角有眼，有说夸大话的嘴；它的形状比它的同类更威猛。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21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我继续观看，看见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这小角和圣民争战，战胜了他们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22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直到万古常存者来到，为至高者的圣民伸张正义；圣民拥有国度的时候就到了。</a:t>
            </a:r>
          </a:p>
        </p:txBody>
      </p:sp>
    </p:spTree>
    <p:extLst>
      <p:ext uri="{BB962C8B-B14F-4D97-AF65-F5344CB8AC3E}">
        <p14:creationId xmlns:p14="http://schemas.microsoft.com/office/powerpoint/2010/main" val="271007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:23-27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7: 23-27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06311"/>
            <a:ext cx="10951581" cy="5928059"/>
          </a:xfrm>
        </p:spPr>
        <p:txBody>
          <a:bodyPr>
            <a:noAutofit/>
          </a:bodyPr>
          <a:lstStyle/>
          <a:p>
            <a:pPr marL="0" indent="0" algn="l" rtl="0">
              <a:lnSpc>
                <a:spcPts val="5000"/>
              </a:lnSpc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      23 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那位侍立者这样说：那第四只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兽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就是世上必有的第四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国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，和其他各国都不相同；它必吞吃全地，践踏咬碎全地。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24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至于那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十角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，就是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从这国中将要兴起的十个王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，在他们以后，必有另一个王兴起，和先前的王都不相同；他必制伏三个王。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25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他必说话，敌挡至高者；他必折磨至高者的圣民，又想改变节期和律法；圣民必交在他的手中，一载、二载、半载。</a:t>
            </a:r>
            <a:endParaRPr lang="en-GB" altLang="zh-CN" sz="2400" b="0" i="0" u="none" strike="noStrike" baseline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l" rtl="0">
              <a:lnSpc>
                <a:spcPts val="5000"/>
              </a:lnSpc>
              <a:buNone/>
            </a:pPr>
            <a:r>
              <a:rPr lang="en-GB" altLang="zh-CN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26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但审判要开始，他的权柄必被夺去，他必被毁坏灭绝，直到永远。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27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那时，国度、权柄，和普天之下万国的大权，都必赐给至高者的圣民。他的国是永远的国；所有掌权的都必事奉他，顺从他。</a:t>
            </a:r>
          </a:p>
        </p:txBody>
      </p:sp>
    </p:spTree>
    <p:extLst>
      <p:ext uri="{BB962C8B-B14F-4D97-AF65-F5344CB8AC3E}">
        <p14:creationId xmlns:p14="http://schemas.microsoft.com/office/powerpoint/2010/main" val="576262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39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43599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部  </a:t>
            </a:r>
            <a:r>
              <a:rPr lang="en-GB" altLang="zh-CN" sz="2200">
                <a:latin typeface="SimSun" panose="02010600030101010101" pitchFamily="2" charset="-122"/>
                <a:ea typeface="SimSun" panose="02010600030101010101" pitchFamily="2" charset="-122"/>
              </a:rPr>
              <a:t>1-3 </a:t>
            </a:r>
            <a:r>
              <a:rPr lang="zh-CN" altLang="en-US" sz="22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耶稣对教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会的要求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</a:t>
            </a:r>
            <a:r>
              <a:rPr lang="en-GB" altLang="zh-CN" sz="2700" dirty="0">
                <a:ea typeface="SimSun" panose="02010600030101010101" pitchFamily="2" charset="-122"/>
              </a:rPr>
              <a:t>1:   </a:t>
            </a:r>
            <a:r>
              <a:rPr lang="en-US" altLang="zh-CN" sz="2700" dirty="0">
                <a:ea typeface="SimSun" panose="02010600030101010101" pitchFamily="2" charset="-122"/>
              </a:rPr>
              <a:t>chapters 1-3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What</a:t>
            </a:r>
            <a:r>
              <a:rPr lang="en-GB" altLang="zh-CN" sz="3200">
                <a:ea typeface="SimSun" panose="02010600030101010101" pitchFamily="2" charset="-122"/>
              </a:rPr>
              <a:t> </a:t>
            </a:r>
            <a:r>
              <a:rPr lang="en-GB" altLang="zh-CN" sz="3200" dirty="0">
                <a:ea typeface="SimSun" panose="02010600030101010101" pitchFamily="2" charset="-122"/>
              </a:rPr>
              <a:t>Jesus requires of </a:t>
            </a:r>
            <a:r>
              <a:rPr lang="en-GB" altLang="zh-CN" sz="3200">
                <a:ea typeface="SimSun" panose="02010600030101010101" pitchFamily="2" charset="-122"/>
              </a:rPr>
              <a:t>the Church 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296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57860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二部  </a:t>
            </a:r>
            <a:r>
              <a:rPr lang="en-US" altLang="zh-CN" sz="2400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16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天国与撒旦之间的战争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</a:t>
            </a:r>
            <a:r>
              <a:rPr lang="en-GB" altLang="zh-CN" sz="2700" dirty="0">
                <a:ea typeface="SimSun" panose="02010600030101010101" pitchFamily="2" charset="-122"/>
              </a:rPr>
              <a:t>2:  </a:t>
            </a:r>
            <a:r>
              <a:rPr lang="en-US" altLang="zh-CN" sz="2700" dirty="0">
                <a:ea typeface="SimSun" panose="02010600030101010101" pitchFamily="2" charset="-122"/>
              </a:rPr>
              <a:t>chapters 4-16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US" altLang="zh-CN" sz="3100">
                <a:ea typeface="SimSun" panose="02010600030101010101" pitchFamily="2" charset="-122"/>
              </a:rPr>
              <a:t>War between Kingdom of God and Satan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7896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793" y="1295401"/>
            <a:ext cx="9798341" cy="364058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第三部  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-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20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天国胜利，神的众仇敌受审判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</a:t>
            </a:r>
            <a:r>
              <a:rPr lang="en-US" altLang="zh-CN" sz="2700">
                <a:ea typeface="SimSun" panose="02010600030101010101" pitchFamily="2" charset="-122"/>
              </a:rPr>
              <a:t>3</a:t>
            </a:r>
            <a:r>
              <a:rPr lang="en-GB" altLang="zh-CN" sz="2700">
                <a:ea typeface="SimSun" panose="02010600030101010101" pitchFamily="2" charset="-122"/>
              </a:rPr>
              <a:t>:   </a:t>
            </a:r>
            <a:r>
              <a:rPr lang="en-US" altLang="zh-CN" sz="2700">
                <a:ea typeface="SimSun" panose="02010600030101010101" pitchFamily="2" charset="-122"/>
              </a:rPr>
              <a:t>chapters 17-20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King</a:t>
            </a:r>
            <a:r>
              <a:rPr lang="en-GB" altLang="zh-CN" sz="3200">
                <a:ea typeface="SimSun" panose="02010600030101010101" pitchFamily="2" charset="-122"/>
              </a:rPr>
              <a:t>dom of God triumphs, God’s enemies are judged. </a:t>
            </a: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6508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第四部  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21-22 </a:t>
            </a: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章</a:t>
            </a:r>
            <a:br>
              <a:rPr lang="en-GB" altLang="zh-CN" sz="24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新天新地，雅伟永居人间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700">
                <a:ea typeface="SimSun" panose="02010600030101010101" pitchFamily="2" charset="-122"/>
              </a:rPr>
              <a:t>Part 4:   </a:t>
            </a:r>
            <a:r>
              <a:rPr lang="en-US" altLang="zh-CN" sz="2700">
                <a:ea typeface="SimSun" panose="02010600030101010101" pitchFamily="2" charset="-122"/>
              </a:rPr>
              <a:t>chapters 21-22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3400">
                <a:ea typeface="SimSun" panose="02010600030101010101" pitchFamily="2" charset="-122"/>
              </a:rPr>
              <a:t>Yahweh’s home is with mankind.</a:t>
            </a:r>
            <a:br>
              <a:rPr lang="en-GB" altLang="zh-CN" sz="3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4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1234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:1-4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1-4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我望见，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海里涌出一只十角七头猛兽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，十只角戴着十重王者头饰带，头上有亵渎的名号。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那兽看似豹，脚掌像熊，口像狮子。龙将自己的大能、宝座、大权都交给它。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七头中有一个似乎受了致命伤，但那致命伤又愈合了！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全世界都惊讶，去跟了兽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而人们都向龙叩拜——因为兽的权柄是（龙）赐于的，也向兽膜拜，说：有谁可比那兽？谁能与它争战？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4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:5-10 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Revelatio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5-10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572986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龙还给了它一张讲大话亵渎的嘴巴，并给了它四十二个月的特权。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兽张口就亵渎神，亵渎他的圣名和他的帐幕，那些在天上搭起帐幕而居的。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还获许对圣徒开战，打赢了他们，又受赐权柄，统治芸芸万族万民、万语万邦。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大地的居民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，即创世以来，所有名字不载于被宰杀了的羔羊的生命册的，都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要向它膜拜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有耳朵的，就应当听：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该被俘的人，必被俘，该死于剑下的人，必死于剑下。这里，圣徒必须坚持到底，忠心不渝。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8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:15-28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15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-28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23782"/>
            <a:ext cx="10951581" cy="5928059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15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所以，当你们看见但以理先知所说的，那造成毁灭、致使荒凉的可憎之物站在圣地——读者须明白，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那时，犹大居民就要逃到山中；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在房顶上的不要下来，不要进屋里拿东西；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在田野间的，他别想回家取外袍。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凡怀孕哺乳却碰上那些日子的人，有祸了！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祈祷吧，但愿不在冬天发生，也不在安息日！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因为那一段日子，将是一场自创世到现在、空前绝后的大灾难。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那段日子若不缩短，没有一个人可以存活；但为了被拣选的人，那段日子必会缩短。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23</a:t>
            </a:r>
            <a:r>
              <a:rPr lang="en-GB" sz="2200" baseline="3000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那时，若有人告诉你们‘看，基督在这里！’或说‘在那里！’千万不要信他。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24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因为会有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假基督假先知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起来，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大显神迹奇事，只要可能，他们连被选中的人也会诱骗。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你们听着，我事先警告你们了。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26</a:t>
            </a:r>
            <a:r>
              <a:rPr lang="en-GB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同样，若有人告诉你们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看，他在荒野里！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千万别出去。或者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“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看，他在房间里！</a:t>
            </a:r>
            <a:r>
              <a:rPr lang="zh-CN" altLang="en-US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”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也不要信他。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27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因为，就像闪电怎样自东方打下，直亮透西方，人子的到来也是怎样。</a:t>
            </a:r>
            <a:r>
              <a:rPr lang="en-US" sz="22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28 </a:t>
            </a:r>
            <a:r>
              <a:rPr lang="zh-CN" sz="22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死尸在哪里，哪里秃鹰聚集。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04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4356</Words>
  <Application>Microsoft Office PowerPoint</Application>
  <PresentationFormat>Widescreen</PresentationFormat>
  <Paragraphs>47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Office Theme</vt:lpstr>
      <vt:lpstr>2021.08.19</vt:lpstr>
      <vt:lpstr>启示录纵览（13） 启 13、17、21 章 大结局  The Grand Finale   Revelation book survey (13)     chapters 13,  17,  21 </vt:lpstr>
      <vt:lpstr>第一部  1-3 章 耶稣对教会的要求  Part 1:   chapters 1-3 What Jesus requires of the Church  </vt:lpstr>
      <vt:lpstr>第二部  4-16 章 天国与撒旦之间的战争  Part 2:  chapters 4-16 War between Kingdom of God and Satan </vt:lpstr>
      <vt:lpstr>第三部  17-20 章 天国胜利，神的众仇敌受审判  Part 3:   chapters 17-20 Kingdom of God triumphs, God’s enemies are judged.  </vt:lpstr>
      <vt:lpstr>第四部  21-22 章 新天新地，雅伟永居人间  Part 4:   chapters 21-22 Yahweh’s home is with mankind. </vt:lpstr>
      <vt:lpstr>启示录 13:1-4  Revelation  13: 1-4</vt:lpstr>
      <vt:lpstr>启示录 13:5-10  Revelation  13: 5-10</vt:lpstr>
      <vt:lpstr>马太福音 24:15-28  Matthew  24: 15 -28</vt:lpstr>
      <vt:lpstr>马太福音 24:15-28  Matthew  24: 15 -28</vt:lpstr>
      <vt:lpstr>路加福音 17:37  Luke  17: 37</vt:lpstr>
      <vt:lpstr>马太福音 10:26-31  Matthew  10:26-31 </vt:lpstr>
      <vt:lpstr>马太福音 10:16-23  Matthew  10 : 16-23 </vt:lpstr>
      <vt:lpstr>彼得后书 1:19  2 Peter  1 : 19 </vt:lpstr>
      <vt:lpstr>启示录 1:3  Revelation  1:3 </vt:lpstr>
      <vt:lpstr>彼得前书 4:17  1 Peter  4 : 17 </vt:lpstr>
      <vt:lpstr>启示录 17:6-8  Revelation  17: 6-8</vt:lpstr>
      <vt:lpstr>启示录 17:9-14  Revelation  17: 9-14</vt:lpstr>
      <vt:lpstr>启示录 17:9-14  Revelation  17: 9-14</vt:lpstr>
      <vt:lpstr>启示录 17:9-14  Revelation  17: 9-14</vt:lpstr>
      <vt:lpstr>启示录 17:15-18  Revelation  17: 15-18</vt:lpstr>
      <vt:lpstr>遇看不明白的经文，应依循什么步骤解密？  1. 先从上下文找线索 2. 用圣经“串珠”追查有没有旧约典故 3.领悟了典故是什么意思，再套入经文进行解密</vt:lpstr>
      <vt:lpstr>但以理先知书 7:1-3、7-8  Daniel  7: 1-3、7-8</vt:lpstr>
      <vt:lpstr>但以理先知书 7:20-22  Daniel  7: 20-22</vt:lpstr>
      <vt:lpstr>但以理先知书 7:23-27  Daniel  7: 23-27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2021.08.12</dc:title>
  <dc:creator>KAHANG</dc:creator>
  <cp:lastModifiedBy>KAHANG</cp:lastModifiedBy>
  <cp:revision>21</cp:revision>
  <dcterms:created xsi:type="dcterms:W3CDTF">2021-07-14T11:49:44Z</dcterms:created>
  <dcterms:modified xsi:type="dcterms:W3CDTF">2021-08-22T07:42:35Z</dcterms:modified>
</cp:coreProperties>
</file>